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3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7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0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8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8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6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8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3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0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69C0-595F-4B42-9D6C-12EE7E22DCCE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A77C-B2C1-4F5E-BF90-0219771C0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How old do you need to be…?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437" y="3509962"/>
            <a:ext cx="2905126" cy="250507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 descr="St_Marys_Swanley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3509962"/>
            <a:ext cx="2905125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1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seeklogo.com/images/W/whatsapp-logo-BC8C6EE427-seeklogo.c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15416"/>
            <a:ext cx="6884764" cy="68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700" dirty="0" smtClean="0">
                <a:latin typeface="Comic Sans MS" pitchFamily="66" charset="0"/>
              </a:rPr>
              <a:t>16</a:t>
            </a:r>
            <a:endParaRPr lang="en-GB" sz="28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cdn.hewt.in/wp-content/uploads/2015/06/snapcode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600030" cy="56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700" dirty="0" smtClean="0">
                <a:latin typeface="Comic Sans MS" pitchFamily="66" charset="0"/>
              </a:rPr>
              <a:t>13</a:t>
            </a:r>
            <a:endParaRPr lang="en-GB" sz="28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5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prophitmarketing.com/wp-content/uploads/2015/02/Pinteres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88620" cy="55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0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700" dirty="0" smtClean="0">
                <a:latin typeface="Comic Sans MS" pitchFamily="66" charset="0"/>
              </a:rPr>
              <a:t>13</a:t>
            </a:r>
            <a:endParaRPr lang="en-GB" sz="28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Which of those age limits surprised you?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Why do you think the companies set the age at 13/16/18?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Are there any which </a:t>
            </a:r>
            <a:r>
              <a:rPr lang="en-GB" smtClean="0">
                <a:latin typeface="Comic Sans MS" pitchFamily="66" charset="0"/>
              </a:rPr>
              <a:t>surprised you?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5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freelargeimages.com/wp-content/uploads/2015/05/Facebook_Vector_Logo_Hd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4320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700" dirty="0" smtClean="0">
                <a:latin typeface="Comic Sans MS" pitchFamily="66" charset="0"/>
              </a:rPr>
              <a:t>13</a:t>
            </a:r>
            <a:endParaRPr lang="en-GB" sz="287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5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yberpr.com/assets/instagram-logo-transparent-background_zps6befc2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772300" cy="68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700" dirty="0" smtClean="0">
                <a:latin typeface="Comic Sans MS" pitchFamily="66" charset="0"/>
              </a:rPr>
              <a:t>13</a:t>
            </a:r>
            <a:endParaRPr lang="en-GB" sz="287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www.youtube.com/yt/brand/media/image/YouTube-logo-full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7346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Comic Sans MS" pitchFamily="66" charset="0"/>
              </a:rPr>
              <a:t>18 or 13 with </a:t>
            </a:r>
            <a:r>
              <a:rPr lang="en-GB" sz="9600" u="sng" dirty="0" smtClean="0">
                <a:latin typeface="Comic Sans MS" pitchFamily="66" charset="0"/>
              </a:rPr>
              <a:t>parental permission</a:t>
            </a:r>
            <a:endParaRPr lang="en-GB" sz="88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700" dirty="0" smtClean="0">
                <a:latin typeface="Comic Sans MS" pitchFamily="66" charset="0"/>
              </a:rPr>
              <a:t>13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36627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47</Words>
  <Application>Microsoft Office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How old do you need to be…?</vt:lpstr>
      <vt:lpstr>PowerPoint Presentation</vt:lpstr>
      <vt:lpstr>13</vt:lpstr>
      <vt:lpstr>PowerPoint Presentation</vt:lpstr>
      <vt:lpstr>13</vt:lpstr>
      <vt:lpstr>PowerPoint Presentation</vt:lpstr>
      <vt:lpstr>18 or 13 with parental permission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T&amp;W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old do you need to be…?</dc:title>
  <dc:creator>jones9, max</dc:creator>
  <cp:lastModifiedBy>Amanda McGarrigle</cp:lastModifiedBy>
  <cp:revision>4</cp:revision>
  <dcterms:created xsi:type="dcterms:W3CDTF">2016-01-19T08:23:53Z</dcterms:created>
  <dcterms:modified xsi:type="dcterms:W3CDTF">2019-02-08T09:41:10Z</dcterms:modified>
</cp:coreProperties>
</file>